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058400" cy="7772400"/>
  <p:notesSz cx="7772400" cy="100584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theme" Target="theme/them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Event Snapshot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What caused it?"/>
          <p:cNvSpPr/>
          <p:nvPr/>
        </p:nvSpPr>
        <p:spPr>
          <a:xfrm>
            <a:off x="420886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caused it?</a:t>
            </a:r>
          </a:p>
          <a:p>
            <a:pPr algn="l"/>
            <a:endParaRPr lang="en-US"/>
          </a:p>
        </p:txBody>
      </p:sp>
      <p:sp>
        <p:nvSpPr>
          <p:cNvPr id="8" name="Why was it important?"/>
          <p:cNvSpPr/>
          <p:nvPr/>
        </p:nvSpPr>
        <p:spPr>
          <a:xfrm>
            <a:off x="3373338" y="1133921"/>
            <a:ext cx="3311575" cy="205055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Why was it important?</a:t>
            </a:r>
          </a:p>
          <a:p>
            <a:pPr algn="l"/>
            <a:endParaRPr lang="en-US"/>
          </a:p>
        </p:txBody>
      </p:sp>
      <p:sp>
        <p:nvSpPr>
          <p:cNvPr id="9" name="What happened in the end?"/>
          <p:cNvSpPr/>
          <p:nvPr/>
        </p:nvSpPr>
        <p:spPr>
          <a:xfrm>
            <a:off x="6757988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happened in the end?</a:t>
            </a:r>
          </a:p>
          <a:p>
            <a:pPr algn="l"/>
            <a:endParaRPr lang="en-US"/>
          </a:p>
        </p:txBody>
      </p:sp>
      <p:sp>
        <p:nvSpPr>
          <p:cNvPr id="10" name="How did it happen?"/>
          <p:cNvSpPr/>
          <p:nvPr/>
        </p:nvSpPr>
        <p:spPr>
          <a:xfrm>
            <a:off x="420886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How did it happen?</a:t>
            </a:r>
          </a:p>
          <a:p>
            <a:pPr algn="l"/>
            <a:endParaRPr lang="en-US"/>
          </a:p>
        </p:txBody>
      </p:sp>
      <p:sp>
        <p:nvSpPr>
          <p:cNvPr id="11" name="The Event"/>
          <p:cNvSpPr/>
          <p:nvPr/>
        </p:nvSpPr>
        <p:spPr>
          <a:xfrm>
            <a:off x="3373338" y="3257550"/>
            <a:ext cx="3311575" cy="1476375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</p:txBody>
      </p:sp>
      <p:sp>
        <p:nvSpPr>
          <p:cNvPr id="12" name="When did it happen?"/>
          <p:cNvSpPr/>
          <p:nvPr/>
        </p:nvSpPr>
        <p:spPr>
          <a:xfrm>
            <a:off x="6757988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When did it happen?</a:t>
            </a:r>
          </a:p>
          <a:p>
            <a:pPr algn="l"/>
            <a:endParaRPr lang="en-US"/>
          </a:p>
        </p:txBody>
      </p:sp>
      <p:sp>
        <p:nvSpPr>
          <p:cNvPr id="13" name="Who was involved?"/>
          <p:cNvSpPr/>
          <p:nvPr/>
        </p:nvSpPr>
        <p:spPr>
          <a:xfrm>
            <a:off x="420886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Who was involved?</a:t>
            </a:r>
          </a:p>
          <a:p>
            <a:pPr algn="l"/>
            <a:endParaRPr lang="en-US"/>
          </a:p>
        </p:txBody>
      </p:sp>
      <p:sp>
        <p:nvSpPr>
          <p:cNvPr id="14" name="Where did it happen?"/>
          <p:cNvSpPr/>
          <p:nvPr/>
        </p:nvSpPr>
        <p:spPr>
          <a:xfrm>
            <a:off x="3373338" y="4807000"/>
            <a:ext cx="3311575" cy="2050703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Where did it happen?</a:t>
            </a:r>
          </a:p>
          <a:p>
            <a:pPr algn="l"/>
            <a:endParaRPr lang="en-US"/>
          </a:p>
        </p:txBody>
      </p:sp>
      <p:sp>
        <p:nvSpPr>
          <p:cNvPr id="15" name="What can you conclude?"/>
          <p:cNvSpPr/>
          <p:nvPr/>
        </p:nvSpPr>
        <p:spPr>
          <a:xfrm>
            <a:off x="6757988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can you conclude?</a:t>
            </a:r>
          </a:p>
          <a:p>
            <a:pPr algn="l"/>
            <a:endParaRPr lang="en-US"/>
          </a:p>
        </p:txBody>
      </p:sp>
      <p:cxnSp>
        <p:nvCxnSpPr>
          <p:cNvPr id="16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7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3-5: chronology, cause/effect, sources, point of view, maps, graphic organizers, claims and evidence.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Nombre: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Fecha: __________ Clase/Período: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Instantánea del evento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Grados: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Tema / Evento: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¿Qué lo causó?"/>
          <p:cNvSpPr/>
          <p:nvPr/>
        </p:nvSpPr>
        <p:spPr>
          <a:xfrm>
            <a:off x="420886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¿Qué lo causó?</a:t>
            </a:r>
          </a:p>
          <a:p>
            <a:pPr algn="l"/>
            <a:endParaRPr lang="en-US"/>
          </a:p>
        </p:txBody>
      </p:sp>
      <p:sp>
        <p:nvSpPr>
          <p:cNvPr id="8" name="¿Por qué fue importante?"/>
          <p:cNvSpPr/>
          <p:nvPr/>
        </p:nvSpPr>
        <p:spPr>
          <a:xfrm>
            <a:off x="3373338" y="1133921"/>
            <a:ext cx="3311575" cy="205055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¿Por qué fue importante?</a:t>
            </a:r>
          </a:p>
          <a:p>
            <a:pPr algn="l"/>
            <a:endParaRPr lang="en-US"/>
          </a:p>
        </p:txBody>
      </p:sp>
      <p:sp>
        <p:nvSpPr>
          <p:cNvPr id="9" name="¿Qué pasó al final?"/>
          <p:cNvSpPr/>
          <p:nvPr/>
        </p:nvSpPr>
        <p:spPr>
          <a:xfrm>
            <a:off x="6757988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¿Qué pasó al final?</a:t>
            </a:r>
          </a:p>
          <a:p>
            <a:pPr algn="l"/>
            <a:endParaRPr lang="en-US"/>
          </a:p>
        </p:txBody>
      </p:sp>
      <p:sp>
        <p:nvSpPr>
          <p:cNvPr id="10" name="¿Cómo ocurrió?"/>
          <p:cNvSpPr/>
          <p:nvPr/>
        </p:nvSpPr>
        <p:spPr>
          <a:xfrm>
            <a:off x="420886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¿Cómo ocurrió?</a:t>
            </a:r>
          </a:p>
          <a:p>
            <a:pPr algn="l"/>
            <a:endParaRPr lang="en-US"/>
          </a:p>
        </p:txBody>
      </p:sp>
      <p:sp>
        <p:nvSpPr>
          <p:cNvPr id="11" name="El evento"/>
          <p:cNvSpPr/>
          <p:nvPr/>
        </p:nvSpPr>
        <p:spPr>
          <a:xfrm>
            <a:off x="3373338" y="3257550"/>
            <a:ext cx="3311575" cy="1476375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El evento</a:t>
            </a:r>
          </a:p>
        </p:txBody>
      </p:sp>
      <p:sp>
        <p:nvSpPr>
          <p:cNvPr id="12" name="¿Cuándo ocurrió?"/>
          <p:cNvSpPr/>
          <p:nvPr/>
        </p:nvSpPr>
        <p:spPr>
          <a:xfrm>
            <a:off x="6757988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¿Cuándo ocurrió?</a:t>
            </a:r>
          </a:p>
          <a:p>
            <a:pPr algn="l"/>
            <a:endParaRPr lang="en-US"/>
          </a:p>
        </p:txBody>
      </p:sp>
      <p:sp>
        <p:nvSpPr>
          <p:cNvPr id="13" name="¿Quiénes participaron?"/>
          <p:cNvSpPr/>
          <p:nvPr/>
        </p:nvSpPr>
        <p:spPr>
          <a:xfrm>
            <a:off x="420886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¿Quiénes participaron?</a:t>
            </a:r>
          </a:p>
          <a:p>
            <a:pPr algn="l"/>
            <a:endParaRPr lang="en-US"/>
          </a:p>
        </p:txBody>
      </p:sp>
      <p:sp>
        <p:nvSpPr>
          <p:cNvPr id="14" name="¿Dónde ocurrió?"/>
          <p:cNvSpPr/>
          <p:nvPr/>
        </p:nvSpPr>
        <p:spPr>
          <a:xfrm>
            <a:off x="3373338" y="4807000"/>
            <a:ext cx="3311575" cy="2050703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¿Dónde ocurrió?</a:t>
            </a:r>
          </a:p>
          <a:p>
            <a:pPr algn="l"/>
            <a:endParaRPr lang="en-US"/>
          </a:p>
        </p:txBody>
      </p:sp>
      <p:sp>
        <p:nvSpPr>
          <p:cNvPr id="15" name="¿Qué puedes concluir?"/>
          <p:cNvSpPr/>
          <p:nvPr/>
        </p:nvSpPr>
        <p:spPr>
          <a:xfrm>
            <a:off x="6757988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¿Qué puedes concluir?</a:t>
            </a:r>
          </a:p>
          <a:p>
            <a:pPr algn="l"/>
            <a:endParaRPr lang="en-US"/>
          </a:p>
        </p:txBody>
      </p:sp>
      <p:cxnSp>
        <p:nvCxnSpPr>
          <p:cNvPr id="16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7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Fuentes usadas: 1.________________ 2.________________ 3.________________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Enfoque de habilidades TEKS: Grados 3–5: cronología, causa y efecto, fuentes, punto de vista, mapas, organizadores gráficos, afirmaciones y evidencia.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Họ tên: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Ngày: __________ Lớp/Tiết: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Ảnh chụp sự kiện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Khối lớp: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710803"/>
            <a:ext cx="2505039" cy="344037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Chủ đề / Sự kiện: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Điều gì gây ra?"/>
          <p:cNvSpPr/>
          <p:nvPr/>
        </p:nvSpPr>
        <p:spPr>
          <a:xfrm>
            <a:off x="420886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Điều gì gây ra?</a:t>
            </a:r>
          </a:p>
          <a:p>
            <a:pPr algn="l"/>
            <a:endParaRPr lang="en-US"/>
          </a:p>
        </p:txBody>
      </p:sp>
      <p:sp>
        <p:nvSpPr>
          <p:cNvPr id="8" name="Vì sao quan trọng?"/>
          <p:cNvSpPr/>
          <p:nvPr/>
        </p:nvSpPr>
        <p:spPr>
          <a:xfrm>
            <a:off x="3373338" y="1133921"/>
            <a:ext cx="3311575" cy="205055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Vì sao quan trọng?</a:t>
            </a:r>
          </a:p>
          <a:p>
            <a:pPr algn="l"/>
            <a:endParaRPr lang="en-US"/>
          </a:p>
        </p:txBody>
      </p:sp>
      <p:sp>
        <p:nvSpPr>
          <p:cNvPr id="9" name="Cuối cùng điều gì xảy ra?"/>
          <p:cNvSpPr/>
          <p:nvPr/>
        </p:nvSpPr>
        <p:spPr>
          <a:xfrm>
            <a:off x="6757988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Cuối cùng điều gì xảy ra?</a:t>
            </a:r>
          </a:p>
          <a:p>
            <a:pPr algn="l"/>
            <a:endParaRPr lang="en-US"/>
          </a:p>
        </p:txBody>
      </p:sp>
      <p:sp>
        <p:nvSpPr>
          <p:cNvPr id="10" name="Xảy ra như thế nào?"/>
          <p:cNvSpPr/>
          <p:nvPr/>
        </p:nvSpPr>
        <p:spPr>
          <a:xfrm>
            <a:off x="420886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Xảy ra như thế nào?</a:t>
            </a:r>
          </a:p>
          <a:p>
            <a:pPr algn="l"/>
            <a:endParaRPr lang="en-US"/>
          </a:p>
        </p:txBody>
      </p:sp>
      <p:sp>
        <p:nvSpPr>
          <p:cNvPr id="11" name="Sự kiện"/>
          <p:cNvSpPr/>
          <p:nvPr/>
        </p:nvSpPr>
        <p:spPr>
          <a:xfrm>
            <a:off x="3373338" y="3257550"/>
            <a:ext cx="3311575" cy="1476375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Sự kiện</a:t>
            </a:r>
          </a:p>
        </p:txBody>
      </p:sp>
      <p:sp>
        <p:nvSpPr>
          <p:cNvPr id="12" name="Xảy ra khi nào?"/>
          <p:cNvSpPr/>
          <p:nvPr/>
        </p:nvSpPr>
        <p:spPr>
          <a:xfrm>
            <a:off x="6757988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Xảy ra khi nào?</a:t>
            </a:r>
          </a:p>
          <a:p>
            <a:pPr algn="l"/>
            <a:endParaRPr lang="en-US"/>
          </a:p>
        </p:txBody>
      </p:sp>
      <p:sp>
        <p:nvSpPr>
          <p:cNvPr id="13" name="Ai tham gia?"/>
          <p:cNvSpPr/>
          <p:nvPr/>
        </p:nvSpPr>
        <p:spPr>
          <a:xfrm>
            <a:off x="420886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Ai tham gia?</a:t>
            </a:r>
          </a:p>
          <a:p>
            <a:pPr algn="l"/>
            <a:endParaRPr lang="en-US"/>
          </a:p>
        </p:txBody>
      </p:sp>
      <p:sp>
        <p:nvSpPr>
          <p:cNvPr id="14" name="Xảy ra ở đâu?"/>
          <p:cNvSpPr/>
          <p:nvPr/>
        </p:nvSpPr>
        <p:spPr>
          <a:xfrm>
            <a:off x="3373338" y="4807000"/>
            <a:ext cx="3311575" cy="2050703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Xảy ra ở đâu?</a:t>
            </a:r>
          </a:p>
          <a:p>
            <a:pPr algn="l"/>
            <a:endParaRPr lang="en-US"/>
          </a:p>
        </p:txBody>
      </p:sp>
      <p:sp>
        <p:nvSpPr>
          <p:cNvPr id="15" name="Bạn có thể kết luận gì?"/>
          <p:cNvSpPr/>
          <p:nvPr/>
        </p:nvSpPr>
        <p:spPr>
          <a:xfrm>
            <a:off x="6757988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Bạn có thể kết luận gì?</a:t>
            </a:r>
          </a:p>
          <a:p>
            <a:pPr algn="l"/>
            <a:endParaRPr lang="en-US"/>
          </a:p>
        </p:txBody>
      </p:sp>
      <p:cxnSp>
        <p:nvCxnSpPr>
          <p:cNvPr id="16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7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Nguồn đã dùng: 1.________________ 2.________________ 3.________________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Trọng tâm kỹ năng TEKS: Khối 3–5: trình tự thời gian, nguyên nhân/kết quả, nguồn tư liệu, quan điểm, bản đồ, sơ đồ tổ chức, nhận định và bằng chứng.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姓名: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日期: __________ 班级/课时: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事件概览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年级段: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主题 / 事件: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是什么导致的？"/>
          <p:cNvSpPr/>
          <p:nvPr/>
        </p:nvSpPr>
        <p:spPr>
          <a:xfrm>
            <a:off x="420886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是什么导致的？</a:t>
            </a:r>
          </a:p>
          <a:p>
            <a:pPr algn="l"/>
            <a:endParaRPr lang="en-US"/>
          </a:p>
        </p:txBody>
      </p:sp>
      <p:sp>
        <p:nvSpPr>
          <p:cNvPr id="8" name="为什么重要？"/>
          <p:cNvSpPr/>
          <p:nvPr/>
        </p:nvSpPr>
        <p:spPr>
          <a:xfrm>
            <a:off x="3373338" y="1133921"/>
            <a:ext cx="3311575" cy="205055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为什么重要？</a:t>
            </a:r>
          </a:p>
          <a:p>
            <a:pPr algn="l"/>
            <a:endParaRPr lang="en-US"/>
          </a:p>
        </p:txBody>
      </p:sp>
      <p:sp>
        <p:nvSpPr>
          <p:cNvPr id="9" name="最后发生了什么？"/>
          <p:cNvSpPr/>
          <p:nvPr/>
        </p:nvSpPr>
        <p:spPr>
          <a:xfrm>
            <a:off x="6757988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最后发生了什么？</a:t>
            </a:r>
          </a:p>
          <a:p>
            <a:pPr algn="l"/>
            <a:endParaRPr lang="en-US"/>
          </a:p>
        </p:txBody>
      </p:sp>
      <p:sp>
        <p:nvSpPr>
          <p:cNvPr id="10" name="如何发生？"/>
          <p:cNvSpPr/>
          <p:nvPr/>
        </p:nvSpPr>
        <p:spPr>
          <a:xfrm>
            <a:off x="420886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如何发生？</a:t>
            </a:r>
          </a:p>
          <a:p>
            <a:pPr algn="l"/>
            <a:endParaRPr lang="en-US"/>
          </a:p>
        </p:txBody>
      </p:sp>
      <p:sp>
        <p:nvSpPr>
          <p:cNvPr id="11" name="事件"/>
          <p:cNvSpPr/>
          <p:nvPr/>
        </p:nvSpPr>
        <p:spPr>
          <a:xfrm>
            <a:off x="3373338" y="3257550"/>
            <a:ext cx="3311575" cy="1476375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事件</a:t>
            </a:r>
          </a:p>
        </p:txBody>
      </p:sp>
      <p:sp>
        <p:nvSpPr>
          <p:cNvPr id="12" name="什么时候发生？"/>
          <p:cNvSpPr/>
          <p:nvPr/>
        </p:nvSpPr>
        <p:spPr>
          <a:xfrm>
            <a:off x="6757988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什么时候发生？</a:t>
            </a:r>
          </a:p>
          <a:p>
            <a:pPr algn="l"/>
            <a:endParaRPr lang="en-US"/>
          </a:p>
        </p:txBody>
      </p:sp>
      <p:sp>
        <p:nvSpPr>
          <p:cNvPr id="13" name="谁参与了？"/>
          <p:cNvSpPr/>
          <p:nvPr/>
        </p:nvSpPr>
        <p:spPr>
          <a:xfrm>
            <a:off x="420886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谁参与了？</a:t>
            </a:r>
          </a:p>
          <a:p>
            <a:pPr algn="l"/>
            <a:endParaRPr lang="en-US"/>
          </a:p>
        </p:txBody>
      </p:sp>
      <p:sp>
        <p:nvSpPr>
          <p:cNvPr id="14" name="在哪里发生？"/>
          <p:cNvSpPr/>
          <p:nvPr/>
        </p:nvSpPr>
        <p:spPr>
          <a:xfrm>
            <a:off x="3373338" y="4807000"/>
            <a:ext cx="3311575" cy="2050703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在哪里发生？</a:t>
            </a:r>
          </a:p>
          <a:p>
            <a:pPr algn="l"/>
            <a:endParaRPr lang="en-US"/>
          </a:p>
        </p:txBody>
      </p:sp>
      <p:sp>
        <p:nvSpPr>
          <p:cNvPr id="15" name="你能得出什么结论？"/>
          <p:cNvSpPr/>
          <p:nvPr/>
        </p:nvSpPr>
        <p:spPr>
          <a:xfrm>
            <a:off x="6757988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你能得出什么结论？</a:t>
            </a:r>
          </a:p>
          <a:p>
            <a:pPr algn="l"/>
            <a:endParaRPr lang="en-US"/>
          </a:p>
        </p:txBody>
      </p:sp>
      <p:cxnSp>
        <p:nvCxnSpPr>
          <p:cNvPr id="16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7" name="label"/>
          <p:cNvSpPr txBox="1"/>
          <p:nvPr/>
        </p:nvSpPr>
        <p:spPr>
          <a:xfrm>
            <a:off x="420886" y="7019925"/>
            <a:ext cx="2204704" cy="40728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使用的资料: 1.________________ 2.________________ 3.________________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技能重点: 3–5年级：时间顺序、因果关系、资料来源、观点、地图、图示组织、主张与证据。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नाम: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तारीख: __________ कक्षा/पीरियड: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5230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घटना संक्षेप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47576"/>
            <a:ext cx="4213735" cy="2072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ग्रेड स्तर: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38051"/>
            <a:ext cx="2505039" cy="21678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विषय / घटना: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यह क्यों हुआ?"/>
          <p:cNvSpPr/>
          <p:nvPr/>
        </p:nvSpPr>
        <p:spPr>
          <a:xfrm>
            <a:off x="420886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यह क्यों हुआ?</a:t>
            </a:r>
          </a:p>
          <a:p>
            <a:pPr algn="l"/>
            <a:endParaRPr lang="en-US"/>
          </a:p>
        </p:txBody>
      </p:sp>
      <p:sp>
        <p:nvSpPr>
          <p:cNvPr id="8" name="यह महत्वपूर्ण क्यों था?"/>
          <p:cNvSpPr/>
          <p:nvPr/>
        </p:nvSpPr>
        <p:spPr>
          <a:xfrm>
            <a:off x="3373338" y="1133921"/>
            <a:ext cx="3311575" cy="205055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यह महत्वपूर्ण क्यों था?</a:t>
            </a:r>
          </a:p>
          <a:p>
            <a:pPr algn="l"/>
            <a:endParaRPr lang="en-US"/>
          </a:p>
        </p:txBody>
      </p:sp>
      <p:sp>
        <p:nvSpPr>
          <p:cNvPr id="9" name="अंत में क्या हुआ?"/>
          <p:cNvSpPr/>
          <p:nvPr/>
        </p:nvSpPr>
        <p:spPr>
          <a:xfrm>
            <a:off x="6757988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अंत में क्या हुआ?</a:t>
            </a:r>
          </a:p>
          <a:p>
            <a:pPr algn="l"/>
            <a:endParaRPr lang="en-US"/>
          </a:p>
        </p:txBody>
      </p:sp>
      <p:sp>
        <p:nvSpPr>
          <p:cNvPr id="10" name="यह कैसे हुआ?"/>
          <p:cNvSpPr/>
          <p:nvPr/>
        </p:nvSpPr>
        <p:spPr>
          <a:xfrm>
            <a:off x="420886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यह कैसे हुआ?</a:t>
            </a:r>
          </a:p>
          <a:p>
            <a:pPr algn="l"/>
            <a:endParaRPr lang="en-US"/>
          </a:p>
        </p:txBody>
      </p:sp>
      <p:sp>
        <p:nvSpPr>
          <p:cNvPr id="11" name="घटना"/>
          <p:cNvSpPr/>
          <p:nvPr/>
        </p:nvSpPr>
        <p:spPr>
          <a:xfrm>
            <a:off x="3373338" y="3257550"/>
            <a:ext cx="3311575" cy="1476375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घटना</a:t>
            </a:r>
          </a:p>
        </p:txBody>
      </p:sp>
      <p:sp>
        <p:nvSpPr>
          <p:cNvPr id="12" name="यह कब हुआ?"/>
          <p:cNvSpPr/>
          <p:nvPr/>
        </p:nvSpPr>
        <p:spPr>
          <a:xfrm>
            <a:off x="6757988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यह कब हुआ?</a:t>
            </a:r>
          </a:p>
          <a:p>
            <a:pPr algn="l"/>
            <a:endParaRPr lang="en-US"/>
          </a:p>
        </p:txBody>
      </p:sp>
      <p:sp>
        <p:nvSpPr>
          <p:cNvPr id="13" name="कौन शामिल था?"/>
          <p:cNvSpPr/>
          <p:nvPr/>
        </p:nvSpPr>
        <p:spPr>
          <a:xfrm>
            <a:off x="420886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कौन शामिल था?</a:t>
            </a:r>
          </a:p>
          <a:p>
            <a:pPr algn="l"/>
            <a:endParaRPr lang="en-US"/>
          </a:p>
        </p:txBody>
      </p:sp>
      <p:sp>
        <p:nvSpPr>
          <p:cNvPr id="14" name="यह कहाँ हुआ?"/>
          <p:cNvSpPr/>
          <p:nvPr/>
        </p:nvSpPr>
        <p:spPr>
          <a:xfrm>
            <a:off x="3373338" y="4807000"/>
            <a:ext cx="3311575" cy="2050703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यह कहाँ हुआ?</a:t>
            </a:r>
          </a:p>
          <a:p>
            <a:pPr algn="l"/>
            <a:endParaRPr lang="en-US"/>
          </a:p>
        </p:txBody>
      </p:sp>
      <p:sp>
        <p:nvSpPr>
          <p:cNvPr id="15" name="आप क्या निष्कर्ष निकाल सकते हैं?"/>
          <p:cNvSpPr/>
          <p:nvPr/>
        </p:nvSpPr>
        <p:spPr>
          <a:xfrm>
            <a:off x="6757988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आप क्या निष्कर्ष निकाल सकते हैं?</a:t>
            </a:r>
          </a:p>
          <a:p>
            <a:pPr algn="l"/>
            <a:endParaRPr lang="en-US"/>
          </a:p>
        </p:txBody>
      </p:sp>
      <p:cxnSp>
        <p:nvCxnSpPr>
          <p:cNvPr id="16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7" name="label"/>
          <p:cNvSpPr txBox="1"/>
          <p:nvPr/>
        </p:nvSpPr>
        <p:spPr>
          <a:xfrm>
            <a:off x="420886" y="7015162"/>
            <a:ext cx="2204704" cy="4168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उपयोग किए गए स्रोत: 1.________________ 2.________________ 3.________________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कौशल फोकस: कक्षा 3–5: कालक्रम, कारण/प्रभाव, स्रोत, दृष्टिकोण, मानचित्र, ग्राफिक आयोजक, दावे और प्रमाण।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7359104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 rtl="1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الاسم: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التاريخ: __________ الصف/الحصة: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3035647" y="466576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 rtl="1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لقطة الحدث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3035647" y="761851"/>
            <a:ext cx="4213735" cy="29298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 rtl="1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المرحلة: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420886" y="733276"/>
            <a:ext cx="2505039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 rtl="1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الموضوع / الحدث: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ما الذي سببه؟"/>
          <p:cNvSpPr/>
          <p:nvPr/>
        </p:nvSpPr>
        <p:spPr>
          <a:xfrm>
            <a:off x="6758136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ما الذي سببه؟</a:t>
            </a:r>
          </a:p>
          <a:p>
            <a:pPr algn="l" rtl="1"/>
            <a:endParaRPr lang="en-US"/>
          </a:p>
        </p:txBody>
      </p:sp>
      <p:sp>
        <p:nvSpPr>
          <p:cNvPr id="8" name="لماذا كان مهمًا؟"/>
          <p:cNvSpPr/>
          <p:nvPr/>
        </p:nvSpPr>
        <p:spPr>
          <a:xfrm>
            <a:off x="3373487" y="1133921"/>
            <a:ext cx="3311575" cy="205055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لماذا كان مهمًا؟</a:t>
            </a:r>
          </a:p>
          <a:p>
            <a:pPr algn="l" rtl="1"/>
            <a:endParaRPr lang="en-US"/>
          </a:p>
        </p:txBody>
      </p:sp>
      <p:sp>
        <p:nvSpPr>
          <p:cNvPr id="9" name="ماذا حدث في النهاية؟"/>
          <p:cNvSpPr/>
          <p:nvPr/>
        </p:nvSpPr>
        <p:spPr>
          <a:xfrm>
            <a:off x="421035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ماذا حدث في النهاية؟</a:t>
            </a:r>
          </a:p>
          <a:p>
            <a:pPr algn="l" rtl="1"/>
            <a:endParaRPr lang="en-US"/>
          </a:p>
        </p:txBody>
      </p:sp>
      <p:sp>
        <p:nvSpPr>
          <p:cNvPr id="10" name="كيف حدث؟"/>
          <p:cNvSpPr/>
          <p:nvPr/>
        </p:nvSpPr>
        <p:spPr>
          <a:xfrm>
            <a:off x="6758136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كيف حدث؟</a:t>
            </a:r>
          </a:p>
          <a:p>
            <a:pPr algn="l" rtl="1"/>
            <a:endParaRPr lang="en-US"/>
          </a:p>
        </p:txBody>
      </p:sp>
      <p:sp>
        <p:nvSpPr>
          <p:cNvPr id="11" name="الحدث"/>
          <p:cNvSpPr/>
          <p:nvPr/>
        </p:nvSpPr>
        <p:spPr>
          <a:xfrm>
            <a:off x="3373487" y="3257550"/>
            <a:ext cx="3311575" cy="1476375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الحدث</a:t>
            </a:r>
          </a:p>
        </p:txBody>
      </p:sp>
      <p:sp>
        <p:nvSpPr>
          <p:cNvPr id="12" name="متى حدث؟"/>
          <p:cNvSpPr/>
          <p:nvPr/>
        </p:nvSpPr>
        <p:spPr>
          <a:xfrm>
            <a:off x="421035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متى حدث؟</a:t>
            </a:r>
          </a:p>
          <a:p>
            <a:pPr algn="l" rtl="1"/>
            <a:endParaRPr lang="en-US"/>
          </a:p>
        </p:txBody>
      </p:sp>
      <p:sp>
        <p:nvSpPr>
          <p:cNvPr id="13" name="من شارك؟"/>
          <p:cNvSpPr/>
          <p:nvPr/>
        </p:nvSpPr>
        <p:spPr>
          <a:xfrm>
            <a:off x="6758136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من شارك؟</a:t>
            </a:r>
          </a:p>
          <a:p>
            <a:pPr algn="l" rtl="1"/>
            <a:endParaRPr lang="en-US"/>
          </a:p>
        </p:txBody>
      </p:sp>
      <p:sp>
        <p:nvSpPr>
          <p:cNvPr id="14" name="أين حدث؟"/>
          <p:cNvSpPr/>
          <p:nvPr/>
        </p:nvSpPr>
        <p:spPr>
          <a:xfrm>
            <a:off x="3373487" y="4807000"/>
            <a:ext cx="3311575" cy="2050703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أين حدث؟</a:t>
            </a:r>
          </a:p>
          <a:p>
            <a:pPr algn="l" rtl="1"/>
            <a:endParaRPr lang="en-US"/>
          </a:p>
        </p:txBody>
      </p:sp>
      <p:sp>
        <p:nvSpPr>
          <p:cNvPr id="15" name="ما الاستنتاج الذي يمكنك الوصول إليه؟"/>
          <p:cNvSpPr/>
          <p:nvPr/>
        </p:nvSpPr>
        <p:spPr>
          <a:xfrm>
            <a:off x="421035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ما الاستنتاج الذي يمكنك الوصول إليه؟</a:t>
            </a:r>
          </a:p>
          <a:p>
            <a:pPr algn="l" rtl="1"/>
            <a:endParaRPr lang="en-US"/>
          </a:p>
        </p:txBody>
      </p:sp>
      <p:cxnSp>
        <p:nvCxnSpPr>
          <p:cNvPr id="16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7" name="label"/>
          <p:cNvSpPr txBox="1"/>
          <p:nvPr/>
        </p:nvSpPr>
        <p:spPr>
          <a:xfrm>
            <a:off x="7469386" y="7004298"/>
            <a:ext cx="2204704" cy="61683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 rtl="1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المصادر المستخدمة: 1.________________ 2.________________ 3.________________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3132088" y="7163395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 rtl="1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تركيز مهارات TEKS: الصفوف 3–5: التسلسل الزمني، السبب والنتيجة، المصادر، وجهة النظر، الخرائط، المنظمات الرسومية، الادعاءات والأدلة.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420886" y="7233493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 rtl="1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7359104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 rtl="1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نام: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تاریخ: __________ کلاس/پیریڈ: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3035647" y="466576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 rtl="1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واقعے کا خلاصہ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3035647" y="761851"/>
            <a:ext cx="4213735" cy="29298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 rtl="1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جماعتی سطح: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420886" y="733276"/>
            <a:ext cx="2505039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 rtl="1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موضوع / واقعہ: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اس کی وجہ کیا تھی؟"/>
          <p:cNvSpPr/>
          <p:nvPr/>
        </p:nvSpPr>
        <p:spPr>
          <a:xfrm>
            <a:off x="6758136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اس کی وجہ کیا تھی؟</a:t>
            </a:r>
          </a:p>
          <a:p>
            <a:pPr algn="l" rtl="1"/>
            <a:endParaRPr lang="en-US"/>
          </a:p>
        </p:txBody>
      </p:sp>
      <p:sp>
        <p:nvSpPr>
          <p:cNvPr id="8" name="یہ اہم کیوں تھا؟"/>
          <p:cNvSpPr/>
          <p:nvPr/>
        </p:nvSpPr>
        <p:spPr>
          <a:xfrm>
            <a:off x="3373487" y="1133921"/>
            <a:ext cx="3311575" cy="205055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یہ اہم کیوں تھا؟</a:t>
            </a:r>
          </a:p>
          <a:p>
            <a:pPr algn="l" rtl="1"/>
            <a:endParaRPr lang="en-US"/>
          </a:p>
        </p:txBody>
      </p:sp>
      <p:sp>
        <p:nvSpPr>
          <p:cNvPr id="9" name="آخر میں کیا ہوا؟"/>
          <p:cNvSpPr/>
          <p:nvPr/>
        </p:nvSpPr>
        <p:spPr>
          <a:xfrm>
            <a:off x="421035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آخر میں کیا ہوا؟</a:t>
            </a:r>
          </a:p>
          <a:p>
            <a:pPr algn="l" rtl="1"/>
            <a:endParaRPr lang="en-US"/>
          </a:p>
        </p:txBody>
      </p:sp>
      <p:sp>
        <p:nvSpPr>
          <p:cNvPr id="10" name="یہ کیسے ہوا؟"/>
          <p:cNvSpPr/>
          <p:nvPr/>
        </p:nvSpPr>
        <p:spPr>
          <a:xfrm>
            <a:off x="6758136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یہ کیسے ہوا؟</a:t>
            </a:r>
          </a:p>
          <a:p>
            <a:pPr algn="l" rtl="1"/>
            <a:endParaRPr lang="en-US"/>
          </a:p>
        </p:txBody>
      </p:sp>
      <p:sp>
        <p:nvSpPr>
          <p:cNvPr id="11" name="واقعہ"/>
          <p:cNvSpPr/>
          <p:nvPr/>
        </p:nvSpPr>
        <p:spPr>
          <a:xfrm>
            <a:off x="3373487" y="3257550"/>
            <a:ext cx="3311575" cy="1476375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واقعہ</a:t>
            </a:r>
          </a:p>
        </p:txBody>
      </p:sp>
      <p:sp>
        <p:nvSpPr>
          <p:cNvPr id="12" name="یہ کب ہوا؟"/>
          <p:cNvSpPr/>
          <p:nvPr/>
        </p:nvSpPr>
        <p:spPr>
          <a:xfrm>
            <a:off x="421035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یہ کب ہوا؟</a:t>
            </a:r>
          </a:p>
          <a:p>
            <a:pPr algn="l" rtl="1"/>
            <a:endParaRPr lang="en-US"/>
          </a:p>
        </p:txBody>
      </p:sp>
      <p:sp>
        <p:nvSpPr>
          <p:cNvPr id="13" name="کون شامل تھا؟"/>
          <p:cNvSpPr/>
          <p:nvPr/>
        </p:nvSpPr>
        <p:spPr>
          <a:xfrm>
            <a:off x="6758136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کون شامل تھا؟</a:t>
            </a:r>
          </a:p>
          <a:p>
            <a:pPr algn="l" rtl="1"/>
            <a:endParaRPr lang="en-US"/>
          </a:p>
        </p:txBody>
      </p:sp>
      <p:sp>
        <p:nvSpPr>
          <p:cNvPr id="14" name="یہ کہاں ہوا؟"/>
          <p:cNvSpPr/>
          <p:nvPr/>
        </p:nvSpPr>
        <p:spPr>
          <a:xfrm>
            <a:off x="3373487" y="4807000"/>
            <a:ext cx="3311575" cy="2050703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یہ کہاں ہوا؟</a:t>
            </a:r>
          </a:p>
          <a:p>
            <a:pPr algn="l" rtl="1"/>
            <a:endParaRPr lang="en-US"/>
          </a:p>
        </p:txBody>
      </p:sp>
      <p:sp>
        <p:nvSpPr>
          <p:cNvPr id="15" name="آپ کیا نتیجہ نکال سکتے ہیں؟"/>
          <p:cNvSpPr/>
          <p:nvPr/>
        </p:nvSpPr>
        <p:spPr>
          <a:xfrm>
            <a:off x="421035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 rtl="1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آپ کیا نتیجہ نکال سکتے ہیں؟</a:t>
            </a:r>
          </a:p>
          <a:p>
            <a:pPr algn="l" rtl="1"/>
            <a:endParaRPr lang="en-US"/>
          </a:p>
        </p:txBody>
      </p:sp>
      <p:cxnSp>
        <p:nvCxnSpPr>
          <p:cNvPr id="16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7" name="label"/>
          <p:cNvSpPr txBox="1"/>
          <p:nvPr/>
        </p:nvSpPr>
        <p:spPr>
          <a:xfrm>
            <a:off x="7469386" y="7004298"/>
            <a:ext cx="2204704" cy="50253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 rtl="1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استعمال شدہ ذرائع: 1.________________ 2.________________ 3.________________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3132088" y="7106245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 rtl="1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مہارت کا مرکز: جماعت 3–5: زمانی ترتیب، سبب و اثر، ذرائع، نقطۂ نظر، نقشے، گرافک آرگنائزر، دعوے اور شواہد۔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420886" y="7176343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 rtl="1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23266"/>
      </a:dk2>
      <a:lt2>
        <a:srgbClr val="F4F8FC"/>
      </a:lt2>
      <a:accent1>
        <a:srgbClr val="054C8C"/>
      </a:accent1>
      <a:accent2>
        <a:srgbClr val="FBD239"/>
      </a:accent2>
      <a:accent3>
        <a:srgbClr val="238A8D"/>
      </a:accent3>
      <a:accent4>
        <a:srgbClr val="6D5AA8"/>
      </a:accent4>
      <a:accent5>
        <a:srgbClr val="D97A28"/>
      </a:accent5>
      <a:accent6>
        <a:srgbClr val="5A8F52"/>
      </a:accent6>
      <a:hlink>
        <a:srgbClr val="054C8C"/>
      </a:hlink>
      <a:folHlink>
        <a:srgbClr val="6D5AA8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History Event Maps</Application>
  <Slides>7</Slide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 Snapshot — 7 languages</dc:title>
  <dc:creator>TCEA / Miguel Guhlin</dc:creator>
  <cp:lastModifiedBy>TCEA</cp:lastModifiedBy>
</cp:coreProperties>
</file>